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0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1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5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0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5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5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0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9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3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0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BDF7-5804-4CD0-B0C5-C17515263452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3CCC-3CE1-4642-B93A-4E0D8E858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3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8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5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58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1</cp:revision>
  <dcterms:created xsi:type="dcterms:W3CDTF">2025-04-22T08:35:09Z</dcterms:created>
  <dcterms:modified xsi:type="dcterms:W3CDTF">2025-04-22T08:37:38Z</dcterms:modified>
</cp:coreProperties>
</file>