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5F41C-A504-4467-8696-3B914865763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0825F-8CBC-43A9-AC92-531E2AB20A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60421_094327_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394" y="0"/>
            <a:ext cx="683121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Нижнедевицкий муниципальный район</dc:creator>
  <cp:lastModifiedBy>Нижнедевицкий муниципальный район</cp:lastModifiedBy>
  <cp:revision>1</cp:revision>
  <dcterms:created xsi:type="dcterms:W3CDTF">2026-04-21T10:31:14Z</dcterms:created>
  <dcterms:modified xsi:type="dcterms:W3CDTF">2026-04-21T10:34:10Z</dcterms:modified>
</cp:coreProperties>
</file>